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1EA423-9580-491C-B95E-A3F53F99B7A7}" v="84" dt="2021-05-27T03:27:08.705"/>
    <p1510:client id="{43ECE79C-8135-3663-8D41-5871F9987531}" v="10" dt="2021-05-27T03:18:37.199"/>
    <p1510:client id="{45F23712-12C2-4313-A965-1AE296F0F468}" v="80" dt="2021-05-26T12:23:23.142"/>
    <p1510:client id="{F02FA088-DE0B-C64B-BA1D-ECD6EA48C495}" v="2" dt="2021-05-27T03:22:50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1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irik Mykel Navarro Enriquez" userId="S::dvj3584@autuni.ac.nz::4bba6c09-a29c-42f1-9b3a-27ea3e7318f3" providerId="AD" clId="Web-{45F23712-12C2-4313-A965-1AE296F0F468}"/>
    <pc:docChg chg="modSld">
      <pc:chgData name="Eirik Mykel Navarro Enriquez" userId="S::dvj3584@autuni.ac.nz::4bba6c09-a29c-42f1-9b3a-27ea3e7318f3" providerId="AD" clId="Web-{45F23712-12C2-4313-A965-1AE296F0F468}" dt="2021-05-26T12:14:04.849" v="48" actId="20577"/>
      <pc:docMkLst>
        <pc:docMk/>
      </pc:docMkLst>
      <pc:sldChg chg="addSp delSp modSp">
        <pc:chgData name="Eirik Mykel Navarro Enriquez" userId="S::dvj3584@autuni.ac.nz::4bba6c09-a29c-42f1-9b3a-27ea3e7318f3" providerId="AD" clId="Web-{45F23712-12C2-4313-A965-1AE296F0F468}" dt="2021-05-26T12:14:04.849" v="48" actId="20577"/>
        <pc:sldMkLst>
          <pc:docMk/>
          <pc:sldMk cId="2750346275" sldId="258"/>
        </pc:sldMkLst>
        <pc:spChg chg="mod">
          <ac:chgData name="Eirik Mykel Navarro Enriquez" userId="S::dvj3584@autuni.ac.nz::4bba6c09-a29c-42f1-9b3a-27ea3e7318f3" providerId="AD" clId="Web-{45F23712-12C2-4313-A965-1AE296F0F468}" dt="2021-05-26T12:14:04.849" v="48" actId="20577"/>
          <ac:spMkLst>
            <pc:docMk/>
            <pc:sldMk cId="2750346275" sldId="258"/>
            <ac:spMk id="6" creationId="{D93D0ABA-2B7A-5E4F-8076-88C0A5E198FB}"/>
          </ac:spMkLst>
        </pc:spChg>
        <pc:spChg chg="add del mod">
          <ac:chgData name="Eirik Mykel Navarro Enriquez" userId="S::dvj3584@autuni.ac.nz::4bba6c09-a29c-42f1-9b3a-27ea3e7318f3" providerId="AD" clId="Web-{45F23712-12C2-4313-A965-1AE296F0F468}" dt="2021-05-26T12:12:58.738" v="42"/>
          <ac:spMkLst>
            <pc:docMk/>
            <pc:sldMk cId="2750346275" sldId="258"/>
            <ac:spMk id="8" creationId="{10E262C9-9C06-4045-B17A-233A4BD1C6CF}"/>
          </ac:spMkLst>
        </pc:spChg>
      </pc:sldChg>
    </pc:docChg>
  </pc:docChgLst>
  <pc:docChgLst>
    <pc:chgData name="Junwan Koo" userId="S::hkv7529@autuni.ac.nz::1b559a9f-5284-486d-94a2-7f368be61676" providerId="AD" clId="Web-{A0E016DA-9E38-4679-B42B-0C0B28E8D955}"/>
    <pc:docChg chg="addSld modSld">
      <pc:chgData name="Junwan Koo" userId="S::hkv7529@autuni.ac.nz::1b559a9f-5284-486d-94a2-7f368be61676" providerId="AD" clId="Web-{A0E016DA-9E38-4679-B42B-0C0B28E8D955}" dt="2021-05-25T01:03:15.038" v="178" actId="1076"/>
      <pc:docMkLst>
        <pc:docMk/>
      </pc:docMkLst>
      <pc:sldChg chg="addSp delSp modSp">
        <pc:chgData name="Junwan Koo" userId="S::hkv7529@autuni.ac.nz::1b559a9f-5284-486d-94a2-7f368be61676" providerId="AD" clId="Web-{A0E016DA-9E38-4679-B42B-0C0B28E8D955}" dt="2021-05-25T01:03:15.038" v="178" actId="1076"/>
        <pc:sldMkLst>
          <pc:docMk/>
          <pc:sldMk cId="109857222" sldId="256"/>
        </pc:sldMkLst>
        <pc:spChg chg="add del mod">
          <ac:chgData name="Junwan Koo" userId="S::hkv7529@autuni.ac.nz::1b559a9f-5284-486d-94a2-7f368be61676" providerId="AD" clId="Web-{A0E016DA-9E38-4679-B42B-0C0B28E8D955}" dt="2021-05-25T00:58:37.473" v="76" actId="1076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Junwan Koo" userId="S::hkv7529@autuni.ac.nz::1b559a9f-5284-486d-94a2-7f368be61676" providerId="AD" clId="Web-{A0E016DA-9E38-4679-B42B-0C0B28E8D955}" dt="2021-05-25T00:58:58.396" v="77"/>
          <ac:spMkLst>
            <pc:docMk/>
            <pc:sldMk cId="109857222" sldId="256"/>
            <ac:spMk id="3" creationId="{00000000-0000-0000-0000-000000000000}"/>
          </ac:spMkLst>
        </pc:spChg>
        <pc:spChg chg="add del mod">
          <ac:chgData name="Junwan Koo" userId="S::hkv7529@autuni.ac.nz::1b559a9f-5284-486d-94a2-7f368be61676" providerId="AD" clId="Web-{A0E016DA-9E38-4679-B42B-0C0B28E8D955}" dt="2021-05-25T01:03:06.881" v="176"/>
          <ac:spMkLst>
            <pc:docMk/>
            <pc:sldMk cId="109857222" sldId="256"/>
            <ac:spMk id="4" creationId="{65AC74D8-A3B3-4326-9452-3648974B5A49}"/>
          </ac:spMkLst>
        </pc:spChg>
        <pc:spChg chg="add del mod">
          <ac:chgData name="Junwan Koo" userId="S::hkv7529@autuni.ac.nz::1b559a9f-5284-486d-94a2-7f368be61676" providerId="AD" clId="Web-{A0E016DA-9E38-4679-B42B-0C0B28E8D955}" dt="2021-05-25T01:03:15.038" v="178" actId="1076"/>
          <ac:spMkLst>
            <pc:docMk/>
            <pc:sldMk cId="109857222" sldId="256"/>
            <ac:spMk id="5" creationId="{D2BFF7BA-AA30-46CD-9DA1-BB734F5CFE00}"/>
          </ac:spMkLst>
        </pc:spChg>
        <pc:spChg chg="add del mod">
          <ac:chgData name="Junwan Koo" userId="S::hkv7529@autuni.ac.nz::1b559a9f-5284-486d-94a2-7f368be61676" providerId="AD" clId="Web-{A0E016DA-9E38-4679-B42B-0C0B28E8D955}" dt="2021-05-25T01:02:53.208" v="175" actId="20577"/>
          <ac:spMkLst>
            <pc:docMk/>
            <pc:sldMk cId="109857222" sldId="256"/>
            <ac:spMk id="6" creationId="{D23E99A8-3A4A-4423-847D-30501CABD3FA}"/>
          </ac:spMkLst>
        </pc:spChg>
      </pc:sldChg>
      <pc:sldChg chg="new">
        <pc:chgData name="Junwan Koo" userId="S::hkv7529@autuni.ac.nz::1b559a9f-5284-486d-94a2-7f368be61676" providerId="AD" clId="Web-{A0E016DA-9E38-4679-B42B-0C0B28E8D955}" dt="2021-05-25T00:55:08.803" v="0"/>
        <pc:sldMkLst>
          <pc:docMk/>
          <pc:sldMk cId="3422618548" sldId="257"/>
        </pc:sldMkLst>
      </pc:sldChg>
      <pc:sldChg chg="new">
        <pc:chgData name="Junwan Koo" userId="S::hkv7529@autuni.ac.nz::1b559a9f-5284-486d-94a2-7f368be61676" providerId="AD" clId="Web-{A0E016DA-9E38-4679-B42B-0C0B28E8D955}" dt="2021-05-25T00:55:12.069" v="1"/>
        <pc:sldMkLst>
          <pc:docMk/>
          <pc:sldMk cId="2750346275" sldId="258"/>
        </pc:sldMkLst>
      </pc:sldChg>
    </pc:docChg>
  </pc:docChgLst>
  <pc:docChgLst>
    <pc:chgData name="Junwan Koo" userId="S::hkv7529@autuni.ac.nz::1b559a9f-5284-486d-94a2-7f368be61676" providerId="AD" clId="Web-{C213943C-D24C-A2DB-567D-750FEF8CF981}"/>
    <pc:docChg chg="modSld">
      <pc:chgData name="Junwan Koo" userId="S::hkv7529@autuni.ac.nz::1b559a9f-5284-486d-94a2-7f368be61676" providerId="AD" clId="Web-{C213943C-D24C-A2DB-567D-750FEF8CF981}" dt="2021-05-25T01:57:48.870" v="97" actId="20577"/>
      <pc:docMkLst>
        <pc:docMk/>
      </pc:docMkLst>
      <pc:sldChg chg="modSp">
        <pc:chgData name="Junwan Koo" userId="S::hkv7529@autuni.ac.nz::1b559a9f-5284-486d-94a2-7f368be61676" providerId="AD" clId="Web-{C213943C-D24C-A2DB-567D-750FEF8CF981}" dt="2021-05-25T01:57:48.870" v="97" actId="20577"/>
        <pc:sldMkLst>
          <pc:docMk/>
          <pc:sldMk cId="109857222" sldId="256"/>
        </pc:sldMkLst>
        <pc:spChg chg="mod">
          <ac:chgData name="Junwan Koo" userId="S::hkv7529@autuni.ac.nz::1b559a9f-5284-486d-94a2-7f368be61676" providerId="AD" clId="Web-{C213943C-D24C-A2DB-567D-750FEF8CF981}" dt="2021-05-25T01:57:48.870" v="97" actId="20577"/>
          <ac:spMkLst>
            <pc:docMk/>
            <pc:sldMk cId="109857222" sldId="256"/>
            <ac:spMk id="10" creationId="{AE088656-57B9-4A6D-83AC-9C7B415CD369}"/>
          </ac:spMkLst>
        </pc:spChg>
        <pc:picChg chg="mod">
          <ac:chgData name="Junwan Koo" userId="S::hkv7529@autuni.ac.nz::1b559a9f-5284-486d-94a2-7f368be61676" providerId="AD" clId="Web-{C213943C-D24C-A2DB-567D-750FEF8CF981}" dt="2021-05-25T01:55:27.258" v="79" actId="1076"/>
          <ac:picMkLst>
            <pc:docMk/>
            <pc:sldMk cId="109857222" sldId="256"/>
            <ac:picMk id="11" creationId="{E48C2DBE-DC97-4D05-948D-92B7FFC6C18B}"/>
          </ac:picMkLst>
        </pc:picChg>
      </pc:sldChg>
      <pc:sldChg chg="modSp">
        <pc:chgData name="Junwan Koo" userId="S::hkv7529@autuni.ac.nz::1b559a9f-5284-486d-94a2-7f368be61676" providerId="AD" clId="Web-{C213943C-D24C-A2DB-567D-750FEF8CF981}" dt="2021-05-25T01:49:12.999" v="59" actId="20577"/>
        <pc:sldMkLst>
          <pc:docMk/>
          <pc:sldMk cId="3422618548" sldId="257"/>
        </pc:sldMkLst>
        <pc:spChg chg="mod">
          <ac:chgData name="Junwan Koo" userId="S::hkv7529@autuni.ac.nz::1b559a9f-5284-486d-94a2-7f368be61676" providerId="AD" clId="Web-{C213943C-D24C-A2DB-567D-750FEF8CF981}" dt="2021-05-25T01:42:01.802" v="5" actId="1076"/>
          <ac:spMkLst>
            <pc:docMk/>
            <pc:sldMk cId="3422618548" sldId="257"/>
            <ac:spMk id="2" creationId="{72FA3AA0-A164-4AA1-8106-EBDDEFA6A95D}"/>
          </ac:spMkLst>
        </pc:spChg>
        <pc:spChg chg="mod">
          <ac:chgData name="Junwan Koo" userId="S::hkv7529@autuni.ac.nz::1b559a9f-5284-486d-94a2-7f368be61676" providerId="AD" clId="Web-{C213943C-D24C-A2DB-567D-750FEF8CF981}" dt="2021-05-25T01:49:12.999" v="59" actId="20577"/>
          <ac:spMkLst>
            <pc:docMk/>
            <pc:sldMk cId="3422618548" sldId="257"/>
            <ac:spMk id="3" creationId="{F8F744B0-8FCB-49F9-82F4-4F91412EFE22}"/>
          </ac:spMkLst>
        </pc:spChg>
        <pc:spChg chg="mod">
          <ac:chgData name="Junwan Koo" userId="S::hkv7529@autuni.ac.nz::1b559a9f-5284-486d-94a2-7f368be61676" providerId="AD" clId="Web-{C213943C-D24C-A2DB-567D-750FEF8CF981}" dt="2021-05-25T01:41:49.505" v="4" actId="1076"/>
          <ac:spMkLst>
            <pc:docMk/>
            <pc:sldMk cId="3422618548" sldId="257"/>
            <ac:spMk id="5" creationId="{EEA9F9B7-8491-405E-A812-571813DA49CC}"/>
          </ac:spMkLst>
        </pc:spChg>
        <pc:picChg chg="mod">
          <ac:chgData name="Junwan Koo" userId="S::hkv7529@autuni.ac.nz::1b559a9f-5284-486d-94a2-7f368be61676" providerId="AD" clId="Web-{C213943C-D24C-A2DB-567D-750FEF8CF981}" dt="2021-05-25T01:41:45.161" v="3" actId="14100"/>
          <ac:picMkLst>
            <pc:docMk/>
            <pc:sldMk cId="3422618548" sldId="257"/>
            <ac:picMk id="7" creationId="{77E10755-A325-40A0-AEF5-35846A0A49D5}"/>
          </ac:picMkLst>
        </pc:picChg>
      </pc:sldChg>
      <pc:sldChg chg="modSp">
        <pc:chgData name="Junwan Koo" userId="S::hkv7529@autuni.ac.nz::1b559a9f-5284-486d-94a2-7f368be61676" providerId="AD" clId="Web-{C213943C-D24C-A2DB-567D-750FEF8CF981}" dt="2021-05-25T01:57:16.197" v="95" actId="14100"/>
        <pc:sldMkLst>
          <pc:docMk/>
          <pc:sldMk cId="2750346275" sldId="258"/>
        </pc:sldMkLst>
        <pc:spChg chg="mod">
          <ac:chgData name="Junwan Koo" userId="S::hkv7529@autuni.ac.nz::1b559a9f-5284-486d-94a2-7f368be61676" providerId="AD" clId="Web-{C213943C-D24C-A2DB-567D-750FEF8CF981}" dt="2021-05-25T01:57:16.197" v="95" actId="14100"/>
          <ac:spMkLst>
            <pc:docMk/>
            <pc:sldMk cId="2750346275" sldId="258"/>
            <ac:spMk id="5" creationId="{82306040-F7BF-4750-B441-993998F151C6}"/>
          </ac:spMkLst>
        </pc:spChg>
      </pc:sldChg>
    </pc:docChg>
  </pc:docChgLst>
  <pc:docChgLst>
    <pc:chgData name="Junwan Koo" userId="S::hkv7529@autuni.ac.nz::1b559a9f-5284-486d-94a2-7f368be61676" providerId="AD" clId="Web-{291EA423-9580-491C-B95E-A3F53F99B7A7}"/>
    <pc:docChg chg="modSld">
      <pc:chgData name="Junwan Koo" userId="S::hkv7529@autuni.ac.nz::1b559a9f-5284-486d-94a2-7f368be61676" providerId="AD" clId="Web-{291EA423-9580-491C-B95E-A3F53F99B7A7}" dt="2021-05-27T03:27:08.705" v="45" actId="20577"/>
      <pc:docMkLst>
        <pc:docMk/>
      </pc:docMkLst>
      <pc:sldChg chg="modSp">
        <pc:chgData name="Junwan Koo" userId="S::hkv7529@autuni.ac.nz::1b559a9f-5284-486d-94a2-7f368be61676" providerId="AD" clId="Web-{291EA423-9580-491C-B95E-A3F53F99B7A7}" dt="2021-05-27T03:27:08.705" v="45" actId="20577"/>
        <pc:sldMkLst>
          <pc:docMk/>
          <pc:sldMk cId="109857222" sldId="256"/>
        </pc:sldMkLst>
        <pc:spChg chg="mod">
          <ac:chgData name="Junwan Koo" userId="S::hkv7529@autuni.ac.nz::1b559a9f-5284-486d-94a2-7f368be61676" providerId="AD" clId="Web-{291EA423-9580-491C-B95E-A3F53F99B7A7}" dt="2021-05-27T03:27:08.705" v="45" actId="20577"/>
          <ac:spMkLst>
            <pc:docMk/>
            <pc:sldMk cId="109857222" sldId="256"/>
            <ac:spMk id="10" creationId="{AE088656-57B9-4A6D-83AC-9C7B415CD369}"/>
          </ac:spMkLst>
        </pc:spChg>
      </pc:sldChg>
    </pc:docChg>
  </pc:docChgLst>
  <pc:docChgLst>
    <pc:chgData name="Ziyuan Zhao" userId="04ba8f44-d45c-4970-a258-507b318ddafc" providerId="ADAL" clId="{F02FA088-DE0B-C64B-BA1D-ECD6EA48C495}"/>
    <pc:docChg chg="undo custSel modSld">
      <pc:chgData name="Ziyuan Zhao" userId="04ba8f44-d45c-4970-a258-507b318ddafc" providerId="ADAL" clId="{F02FA088-DE0B-C64B-BA1D-ECD6EA48C495}" dt="2021-05-27T03:22:50.750" v="284" actId="1076"/>
      <pc:docMkLst>
        <pc:docMk/>
      </pc:docMkLst>
      <pc:sldChg chg="modSp">
        <pc:chgData name="Ziyuan Zhao" userId="04ba8f44-d45c-4970-a258-507b318ddafc" providerId="ADAL" clId="{F02FA088-DE0B-C64B-BA1D-ECD6EA48C495}" dt="2021-05-27T03:22:50.750" v="284" actId="1076"/>
        <pc:sldMkLst>
          <pc:docMk/>
          <pc:sldMk cId="3422618548" sldId="257"/>
        </pc:sldMkLst>
        <pc:spChg chg="mod">
          <ac:chgData name="Ziyuan Zhao" userId="04ba8f44-d45c-4970-a258-507b318ddafc" providerId="ADAL" clId="{F02FA088-DE0B-C64B-BA1D-ECD6EA48C495}" dt="2021-05-27T03:22:50.750" v="284" actId="1076"/>
          <ac:spMkLst>
            <pc:docMk/>
            <pc:sldMk cId="3422618548" sldId="257"/>
            <ac:spMk id="5" creationId="{EEA9F9B7-8491-405E-A812-571813DA49CC}"/>
          </ac:spMkLst>
        </pc:spChg>
      </pc:sldChg>
      <pc:sldChg chg="addSp delSp modSp">
        <pc:chgData name="Ziyuan Zhao" userId="04ba8f44-d45c-4970-a258-507b318ddafc" providerId="ADAL" clId="{F02FA088-DE0B-C64B-BA1D-ECD6EA48C495}" dt="2021-05-26T09:05:08.542" v="282" actId="255"/>
        <pc:sldMkLst>
          <pc:docMk/>
          <pc:sldMk cId="2750346275" sldId="258"/>
        </pc:sldMkLst>
        <pc:spChg chg="mod">
          <ac:chgData name="Ziyuan Zhao" userId="04ba8f44-d45c-4970-a258-507b318ddafc" providerId="ADAL" clId="{F02FA088-DE0B-C64B-BA1D-ECD6EA48C495}" dt="2021-05-26T08:15:46.611" v="72" actId="1076"/>
          <ac:spMkLst>
            <pc:docMk/>
            <pc:sldMk cId="2750346275" sldId="258"/>
            <ac:spMk id="3" creationId="{EB3D605F-ABB9-40AA-A329-573769BFC522}"/>
          </ac:spMkLst>
        </pc:spChg>
        <pc:spChg chg="del mod">
          <ac:chgData name="Ziyuan Zhao" userId="04ba8f44-d45c-4970-a258-507b318ddafc" providerId="ADAL" clId="{F02FA088-DE0B-C64B-BA1D-ECD6EA48C495}" dt="2021-05-26T08:14:38.406" v="1" actId="478"/>
          <ac:spMkLst>
            <pc:docMk/>
            <pc:sldMk cId="2750346275" sldId="258"/>
            <ac:spMk id="5" creationId="{82306040-F7BF-4750-B441-993998F151C6}"/>
          </ac:spMkLst>
        </pc:spChg>
        <pc:spChg chg="add mod">
          <ac:chgData name="Ziyuan Zhao" userId="04ba8f44-d45c-4970-a258-507b318ddafc" providerId="ADAL" clId="{F02FA088-DE0B-C64B-BA1D-ECD6EA48C495}" dt="2021-05-26T09:05:08.542" v="282" actId="255"/>
          <ac:spMkLst>
            <pc:docMk/>
            <pc:sldMk cId="2750346275" sldId="258"/>
            <ac:spMk id="6" creationId="{D93D0ABA-2B7A-5E4F-8076-88C0A5E198FB}"/>
          </ac:spMkLst>
        </pc:spChg>
        <pc:picChg chg="mod">
          <ac:chgData name="Ziyuan Zhao" userId="04ba8f44-d45c-4970-a258-507b318ddafc" providerId="ADAL" clId="{F02FA088-DE0B-C64B-BA1D-ECD6EA48C495}" dt="2021-05-26T09:04:45.467" v="277" actId="1076"/>
          <ac:picMkLst>
            <pc:docMk/>
            <pc:sldMk cId="2750346275" sldId="258"/>
            <ac:picMk id="7" creationId="{3BA01B88-403E-432A-8186-D1C97177BC28}"/>
          </ac:picMkLst>
        </pc:picChg>
      </pc:sldChg>
    </pc:docChg>
  </pc:docChgLst>
  <pc:docChgLst>
    <pc:chgData name="Eirik Mykel Navarro Enriquez" userId="S::dvj3584@autuni.ac.nz::4bba6c09-a29c-42f1-9b3a-27ea3e7318f3" providerId="AD" clId="Web-{809B4E99-C80E-270C-7E8B-1844A18E05E1}"/>
    <pc:docChg chg="modSld addMainMaster delMainMaster">
      <pc:chgData name="Eirik Mykel Navarro Enriquez" userId="S::dvj3584@autuni.ac.nz::4bba6c09-a29c-42f1-9b3a-27ea3e7318f3" providerId="AD" clId="Web-{809B4E99-C80E-270C-7E8B-1844A18E05E1}" dt="2021-05-25T02:01:38.251" v="277" actId="20577"/>
      <pc:docMkLst>
        <pc:docMk/>
      </pc:docMkLst>
      <pc:sldChg chg="addSp delSp modSp mod setBg modClrScheme addAnim delAnim setClrOvrMap chgLayout">
        <pc:chgData name="Eirik Mykel Navarro Enriquez" userId="S::dvj3584@autuni.ac.nz::4bba6c09-a29c-42f1-9b3a-27ea3e7318f3" providerId="AD" clId="Web-{809B4E99-C80E-270C-7E8B-1844A18E05E1}" dt="2021-05-25T02:01:29.751" v="274" actId="20577"/>
        <pc:sldMkLst>
          <pc:docMk/>
          <pc:sldMk cId="109857222" sldId="256"/>
        </pc:sldMkLst>
        <pc:spChg chg="mod ord">
          <ac:chgData name="Eirik Mykel Navarro Enriquez" userId="S::dvj3584@autuni.ac.nz::4bba6c09-a29c-42f1-9b3a-27ea3e7318f3" providerId="AD" clId="Web-{809B4E99-C80E-270C-7E8B-1844A18E05E1}" dt="2021-05-25T01:08:16.408" v="150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Eirik Mykel Navarro Enriquez" userId="S::dvj3584@autuni.ac.nz::4bba6c09-a29c-42f1-9b3a-27ea3e7318f3" providerId="AD" clId="Web-{809B4E99-C80E-270C-7E8B-1844A18E05E1}" dt="2021-05-25T01:08:16.408" v="150"/>
          <ac:spMkLst>
            <pc:docMk/>
            <pc:sldMk cId="109857222" sldId="256"/>
            <ac:spMk id="4" creationId="{65AC74D8-A3B3-4326-9452-3648974B5A49}"/>
          </ac:spMkLst>
        </pc:spChg>
        <pc:spChg chg="mod">
          <ac:chgData name="Eirik Mykel Navarro Enriquez" userId="S::dvj3584@autuni.ac.nz::4bba6c09-a29c-42f1-9b3a-27ea3e7318f3" providerId="AD" clId="Web-{809B4E99-C80E-270C-7E8B-1844A18E05E1}" dt="2021-05-25T01:08:16.408" v="150"/>
          <ac:spMkLst>
            <pc:docMk/>
            <pc:sldMk cId="109857222" sldId="256"/>
            <ac:spMk id="5" creationId="{D2BFF7BA-AA30-46CD-9DA1-BB734F5CFE00}"/>
          </ac:spMkLst>
        </pc:spChg>
        <pc:spChg chg="mod">
          <ac:chgData name="Eirik Mykel Navarro Enriquez" userId="S::dvj3584@autuni.ac.nz::4bba6c09-a29c-42f1-9b3a-27ea3e7318f3" providerId="AD" clId="Web-{809B4E99-C80E-270C-7E8B-1844A18E05E1}" dt="2021-05-25T01:08:16.408" v="150"/>
          <ac:spMkLst>
            <pc:docMk/>
            <pc:sldMk cId="109857222" sldId="256"/>
            <ac:spMk id="6" creationId="{D23E99A8-3A4A-4423-847D-30501CABD3FA}"/>
          </ac:spMkLst>
        </pc:spChg>
        <pc:spChg chg="mod">
          <ac:chgData name="Eirik Mykel Navarro Enriquez" userId="S::dvj3584@autuni.ac.nz::4bba6c09-a29c-42f1-9b3a-27ea3e7318f3" providerId="AD" clId="Web-{809B4E99-C80E-270C-7E8B-1844A18E05E1}" dt="2021-05-25T02:01:29.751" v="274" actId="20577"/>
          <ac:spMkLst>
            <pc:docMk/>
            <pc:sldMk cId="109857222" sldId="256"/>
            <ac:spMk id="7" creationId="{68ACD7A7-7395-40F4-9007-9609DBD158A4}"/>
          </ac:spMkLst>
        </pc:spChg>
        <pc:spChg chg="add del">
          <ac:chgData name="Eirik Mykel Navarro Enriquez" userId="S::dvj3584@autuni.ac.nz::4bba6c09-a29c-42f1-9b3a-27ea3e7318f3" providerId="AD" clId="Web-{809B4E99-C80E-270C-7E8B-1844A18E05E1}" dt="2021-05-25T01:08:16.408" v="150"/>
          <ac:spMkLst>
            <pc:docMk/>
            <pc:sldMk cId="109857222" sldId="256"/>
            <ac:spMk id="12" creationId="{D9FD8598-76DF-4F25-98DC-C96298A94617}"/>
          </ac:spMkLst>
        </pc:spChg>
        <pc:picChg chg="add del">
          <ac:chgData name="Eirik Mykel Navarro Enriquez" userId="S::dvj3584@autuni.ac.nz::4bba6c09-a29c-42f1-9b3a-27ea3e7318f3" providerId="AD" clId="Web-{809B4E99-C80E-270C-7E8B-1844A18E05E1}" dt="2021-05-25T01:08:16.408" v="150"/>
          <ac:picMkLst>
            <pc:docMk/>
            <pc:sldMk cId="109857222" sldId="256"/>
            <ac:picMk id="8" creationId="{29F66687-6841-4B51-8BD6-4645470517A4}"/>
          </ac:picMkLst>
        </pc:picChg>
        <pc:picChg chg="add mod ord">
          <ac:chgData name="Eirik Mykel Navarro Enriquez" userId="S::dvj3584@autuni.ac.nz::4bba6c09-a29c-42f1-9b3a-27ea3e7318f3" providerId="AD" clId="Web-{809B4E99-C80E-270C-7E8B-1844A18E05E1}" dt="2021-05-25T01:33:06.479" v="181" actId="1076"/>
          <ac:picMkLst>
            <pc:docMk/>
            <pc:sldMk cId="109857222" sldId="256"/>
            <ac:picMk id="11" creationId="{BA5158C3-0C42-4659-86AA-460CA3710327}"/>
          </ac:picMkLst>
        </pc:picChg>
        <pc:picChg chg="mod ord">
          <ac:chgData name="Eirik Mykel Navarro Enriquez" userId="S::dvj3584@autuni.ac.nz::4bba6c09-a29c-42f1-9b3a-27ea3e7318f3" providerId="AD" clId="Web-{809B4E99-C80E-270C-7E8B-1844A18E05E1}" dt="2021-05-25T01:39:56.694" v="214" actId="1076"/>
          <ac:picMkLst>
            <pc:docMk/>
            <pc:sldMk cId="109857222" sldId="256"/>
            <ac:picMk id="11" creationId="{E48C2DBE-DC97-4D05-948D-92B7FFC6C18B}"/>
          </ac:picMkLst>
        </pc:picChg>
        <pc:picChg chg="add del mod modCrop">
          <ac:chgData name="Eirik Mykel Navarro Enriquez" userId="S::dvj3584@autuni.ac.nz::4bba6c09-a29c-42f1-9b3a-27ea3e7318f3" providerId="AD" clId="Web-{809B4E99-C80E-270C-7E8B-1844A18E05E1}" dt="2021-05-25T01:38:33.423" v="200"/>
          <ac:picMkLst>
            <pc:docMk/>
            <pc:sldMk cId="109857222" sldId="256"/>
            <ac:picMk id="12" creationId="{3D0BC5E6-47DA-47A4-BFB9-E5150B2FD24E}"/>
          </ac:picMkLst>
        </pc:picChg>
        <pc:cxnChg chg="add del">
          <ac:chgData name="Eirik Mykel Navarro Enriquez" userId="S::dvj3584@autuni.ac.nz::4bba6c09-a29c-42f1-9b3a-27ea3e7318f3" providerId="AD" clId="Web-{809B4E99-C80E-270C-7E8B-1844A18E05E1}" dt="2021-05-25T01:08:16.408" v="150"/>
          <ac:cxnSpMkLst>
            <pc:docMk/>
            <pc:sldMk cId="109857222" sldId="256"/>
            <ac:cxnSpMk id="14" creationId="{7F25C326-FCD7-49FA-9881-E9E19DC3815F}"/>
          </ac:cxnSpMkLst>
        </pc:cxnChg>
        <pc:cxnChg chg="add del">
          <ac:chgData name="Eirik Mykel Navarro Enriquez" userId="S::dvj3584@autuni.ac.nz::4bba6c09-a29c-42f1-9b3a-27ea3e7318f3" providerId="AD" clId="Web-{809B4E99-C80E-270C-7E8B-1844A18E05E1}" dt="2021-05-25T01:08:16.408" v="150"/>
          <ac:cxnSpMkLst>
            <pc:docMk/>
            <pc:sldMk cId="109857222" sldId="256"/>
            <ac:cxnSpMk id="16" creationId="{EBA1C7A8-3D8C-441E-833E-2404742878F2}"/>
          </ac:cxnSpMkLst>
        </pc:cxnChg>
        <pc:cxnChg chg="add del">
          <ac:chgData name="Eirik Mykel Navarro Enriquez" userId="S::dvj3584@autuni.ac.nz::4bba6c09-a29c-42f1-9b3a-27ea3e7318f3" providerId="AD" clId="Web-{809B4E99-C80E-270C-7E8B-1844A18E05E1}" dt="2021-05-25T01:08:16.408" v="150"/>
          <ac:cxnSpMkLst>
            <pc:docMk/>
            <pc:sldMk cId="109857222" sldId="256"/>
            <ac:cxnSpMk id="18" creationId="{C800968E-0A99-46C4-A9B2-6A63AC66F4B0}"/>
          </ac:cxnSpMkLst>
        </pc:cxnChg>
      </pc:sldChg>
      <pc:sldChg chg="addSp delSp modSp mod setBg modClrScheme setClrOvrMap chgLayout">
        <pc:chgData name="Eirik Mykel Navarro Enriquez" userId="S::dvj3584@autuni.ac.nz::4bba6c09-a29c-42f1-9b3a-27ea3e7318f3" providerId="AD" clId="Web-{809B4E99-C80E-270C-7E8B-1844A18E05E1}" dt="2021-05-25T01:47:45.242" v="254" actId="20577"/>
        <pc:sldMkLst>
          <pc:docMk/>
          <pc:sldMk cId="3422618548" sldId="257"/>
        </pc:sldMkLst>
        <pc:spChg chg="mod ord">
          <ac:chgData name="Eirik Mykel Navarro Enriquez" userId="S::dvj3584@autuni.ac.nz::4bba6c09-a29c-42f1-9b3a-27ea3e7318f3" providerId="AD" clId="Web-{809B4E99-C80E-270C-7E8B-1844A18E05E1}" dt="2021-05-25T01:47:45.242" v="254" actId="20577"/>
          <ac:spMkLst>
            <pc:docMk/>
            <pc:sldMk cId="3422618548" sldId="257"/>
            <ac:spMk id="2" creationId="{72FA3AA0-A164-4AA1-8106-EBDDEFA6A95D}"/>
          </ac:spMkLst>
        </pc:spChg>
        <pc:spChg chg="mod ord">
          <ac:chgData name="Eirik Mykel Navarro Enriquez" userId="S::dvj3584@autuni.ac.nz::4bba6c09-a29c-42f1-9b3a-27ea3e7318f3" providerId="AD" clId="Web-{809B4E99-C80E-270C-7E8B-1844A18E05E1}" dt="2021-05-25T01:47:17.474" v="246" actId="14100"/>
          <ac:spMkLst>
            <pc:docMk/>
            <pc:sldMk cId="3422618548" sldId="257"/>
            <ac:spMk id="3" creationId="{F8F744B0-8FCB-49F9-82F4-4F91412EFE22}"/>
          </ac:spMkLst>
        </pc:spChg>
        <pc:spChg chg="add mod">
          <ac:chgData name="Eirik Mykel Navarro Enriquez" userId="S::dvj3584@autuni.ac.nz::4bba6c09-a29c-42f1-9b3a-27ea3e7318f3" providerId="AD" clId="Web-{809B4E99-C80E-270C-7E8B-1844A18E05E1}" dt="2021-05-25T01:47:03.583" v="242" actId="20577"/>
          <ac:spMkLst>
            <pc:docMk/>
            <pc:sldMk cId="3422618548" sldId="257"/>
            <ac:spMk id="5" creationId="{EEA9F9B7-8491-405E-A812-571813DA49CC}"/>
          </ac:spMkLst>
        </pc:spChg>
        <pc:picChg chg="add del mod ord">
          <ac:chgData name="Eirik Mykel Navarro Enriquez" userId="S::dvj3584@autuni.ac.nz::4bba6c09-a29c-42f1-9b3a-27ea3e7318f3" providerId="AD" clId="Web-{809B4E99-C80E-270C-7E8B-1844A18E05E1}" dt="2021-05-25T01:28:06.537" v="167"/>
          <ac:picMkLst>
            <pc:docMk/>
            <pc:sldMk cId="3422618548" sldId="257"/>
            <ac:picMk id="6" creationId="{0507FB0E-1E19-49B0-AF50-B85BCB8018CB}"/>
          </ac:picMkLst>
        </pc:picChg>
        <pc:picChg chg="add mod ord">
          <ac:chgData name="Eirik Mykel Navarro Enriquez" userId="S::dvj3584@autuni.ac.nz::4bba6c09-a29c-42f1-9b3a-27ea3e7318f3" providerId="AD" clId="Web-{809B4E99-C80E-270C-7E8B-1844A18E05E1}" dt="2021-05-25T01:46:47.175" v="239" actId="1076"/>
          <ac:picMkLst>
            <pc:docMk/>
            <pc:sldMk cId="3422618548" sldId="257"/>
            <ac:picMk id="7" creationId="{77E10755-A325-40A0-AEF5-35846A0A49D5}"/>
          </ac:picMkLst>
        </pc:picChg>
        <pc:picChg chg="add del mod ord">
          <ac:chgData name="Eirik Mykel Navarro Enriquez" userId="S::dvj3584@autuni.ac.nz::4bba6c09-a29c-42f1-9b3a-27ea3e7318f3" providerId="AD" clId="Web-{809B4E99-C80E-270C-7E8B-1844A18E05E1}" dt="2021-05-25T01:44:35.573" v="231"/>
          <ac:picMkLst>
            <pc:docMk/>
            <pc:sldMk cId="3422618548" sldId="257"/>
            <ac:picMk id="8" creationId="{E449CABA-8853-40F6-B04F-406CC3405E4A}"/>
          </ac:picMkLst>
        </pc:picChg>
        <pc:picChg chg="add mod ord">
          <ac:chgData name="Eirik Mykel Navarro Enriquez" userId="S::dvj3584@autuni.ac.nz::4bba6c09-a29c-42f1-9b3a-27ea3e7318f3" providerId="AD" clId="Web-{809B4E99-C80E-270C-7E8B-1844A18E05E1}" dt="2021-05-25T01:46:42.300" v="237"/>
          <ac:picMkLst>
            <pc:docMk/>
            <pc:sldMk cId="3422618548" sldId="257"/>
            <ac:picMk id="9" creationId="{3FEC058B-8899-476E-9A6F-506E3244E7A7}"/>
          </ac:picMkLst>
        </pc:picChg>
      </pc:sldChg>
      <pc:sldChg chg="addSp modSp mod modClrScheme chgLayout">
        <pc:chgData name="Eirik Mykel Navarro Enriquez" userId="S::dvj3584@autuni.ac.nz::4bba6c09-a29c-42f1-9b3a-27ea3e7318f3" providerId="AD" clId="Web-{809B4E99-C80E-270C-7E8B-1844A18E05E1}" dt="2021-05-25T02:01:38.251" v="277" actId="20577"/>
        <pc:sldMkLst>
          <pc:docMk/>
          <pc:sldMk cId="2750346275" sldId="258"/>
        </pc:sldMkLst>
        <pc:spChg chg="mod ord">
          <ac:chgData name="Eirik Mykel Navarro Enriquez" userId="S::dvj3584@autuni.ac.nz::4bba6c09-a29c-42f1-9b3a-27ea3e7318f3" providerId="AD" clId="Web-{809B4E99-C80E-270C-7E8B-1844A18E05E1}" dt="2021-05-25T01:01:48.585" v="5"/>
          <ac:spMkLst>
            <pc:docMk/>
            <pc:sldMk cId="2750346275" sldId="258"/>
            <ac:spMk id="2" creationId="{E8E3638D-B580-4756-8876-71BC0DAC0F1C}"/>
          </ac:spMkLst>
        </pc:spChg>
        <pc:spChg chg="mod ord">
          <ac:chgData name="Eirik Mykel Navarro Enriquez" userId="S::dvj3584@autuni.ac.nz::4bba6c09-a29c-42f1-9b3a-27ea3e7318f3" providerId="AD" clId="Web-{809B4E99-C80E-270C-7E8B-1844A18E05E1}" dt="2021-05-25T01:01:48.585" v="5"/>
          <ac:spMkLst>
            <pc:docMk/>
            <pc:sldMk cId="2750346275" sldId="258"/>
            <ac:spMk id="3" creationId="{EB3D605F-ABB9-40AA-A329-573769BFC522}"/>
          </ac:spMkLst>
        </pc:spChg>
        <pc:spChg chg="mod">
          <ac:chgData name="Eirik Mykel Navarro Enriquez" userId="S::dvj3584@autuni.ac.nz::4bba6c09-a29c-42f1-9b3a-27ea3e7318f3" providerId="AD" clId="Web-{809B4E99-C80E-270C-7E8B-1844A18E05E1}" dt="2021-05-25T02:01:38.251" v="277" actId="20577"/>
          <ac:spMkLst>
            <pc:docMk/>
            <pc:sldMk cId="2750346275" sldId="258"/>
            <ac:spMk id="5" creationId="{82306040-F7BF-4750-B441-993998F151C6}"/>
          </ac:spMkLst>
        </pc:spChg>
        <pc:picChg chg="add mod">
          <ac:chgData name="Eirik Mykel Navarro Enriquez" userId="S::dvj3584@autuni.ac.nz::4bba6c09-a29c-42f1-9b3a-27ea3e7318f3" providerId="AD" clId="Web-{809B4E99-C80E-270C-7E8B-1844A18E05E1}" dt="2021-05-25T01:38:51.659" v="204" actId="1076"/>
          <ac:picMkLst>
            <pc:docMk/>
            <pc:sldMk cId="2750346275" sldId="258"/>
            <ac:picMk id="7" creationId="{3BA01B88-403E-432A-8186-D1C97177BC28}"/>
          </ac:picMkLst>
        </pc:picChg>
      </pc:sldChg>
      <pc:sldMasterChg chg="del delSldLayout">
        <pc:chgData name="Eirik Mykel Navarro Enriquez" userId="S::dvj3584@autuni.ac.nz::4bba6c09-a29c-42f1-9b3a-27ea3e7318f3" providerId="AD" clId="Web-{809B4E99-C80E-270C-7E8B-1844A18E05E1}" dt="2021-05-25T01:00:27.423" v="2"/>
        <pc:sldMasterMkLst>
          <pc:docMk/>
          <pc:sldMasterMk cId="2460954070" sldId="2147483660"/>
        </pc:sldMasterMkLst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Eirik Mykel Navarro Enriquez" userId="S::dvj3584@autuni.ac.nz::4bba6c09-a29c-42f1-9b3a-27ea3e7318f3" providerId="AD" clId="Web-{809B4E99-C80E-270C-7E8B-1844A18E05E1}" dt="2021-05-25T01:00:27.423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Eirik Mykel Navarro Enriquez" userId="S::dvj3584@autuni.ac.nz::4bba6c09-a29c-42f1-9b3a-27ea3e7318f3" providerId="AD" clId="Web-{809B4E99-C80E-270C-7E8B-1844A18E05E1}" dt="2021-05-25T01:00:33.564" v="3"/>
        <pc:sldMasterMkLst>
          <pc:docMk/>
          <pc:sldMasterMk cId="3263243435" sldId="2147483672"/>
        </pc:sldMasterMkLst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3847779094" sldId="2147483673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1762100406" sldId="2147483674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1691008880" sldId="2147483675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1192107307" sldId="2147483676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2315798633" sldId="2147483677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1883180267" sldId="2147483678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1257050943" sldId="2147483679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2038368344" sldId="2147483680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3523405157" sldId="2147483681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3516910266" sldId="2147483682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2456715099" sldId="2147483683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1231756556" sldId="2147483684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3160241224" sldId="2147483685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33.564" v="3"/>
          <pc:sldLayoutMkLst>
            <pc:docMk/>
            <pc:sldMasterMk cId="3263243435" sldId="2147483672"/>
            <pc:sldLayoutMk cId="1609534503" sldId="2147483686"/>
          </pc:sldLayoutMkLst>
        </pc:sldLayoutChg>
      </pc:sldMasterChg>
      <pc:sldMasterChg chg="add del addSldLayout delSldLayout modSldLayout">
        <pc:chgData name="Eirik Mykel Navarro Enriquez" userId="S::dvj3584@autuni.ac.nz::4bba6c09-a29c-42f1-9b3a-27ea3e7318f3" providerId="AD" clId="Web-{809B4E99-C80E-270C-7E8B-1844A18E05E1}" dt="2021-05-25T01:00:41.174" v="4"/>
        <pc:sldMasterMkLst>
          <pc:docMk/>
          <pc:sldMasterMk cId="3713848181" sldId="2147483687"/>
        </pc:sldMasterMkLst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3002976361" sldId="2147483688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220580862" sldId="2147483689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2331993124" sldId="2147483690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2199878802" sldId="2147483691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681587173" sldId="2147483692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3840170242" sldId="2147483693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3772775124" sldId="2147483694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4093140082" sldId="2147483695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2486404019" sldId="2147483696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2057774926" sldId="2147483697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0:41.174" v="4"/>
          <pc:sldLayoutMkLst>
            <pc:docMk/>
            <pc:sldMasterMk cId="3713848181" sldId="2147483687"/>
            <pc:sldLayoutMk cId="3781437704" sldId="2147483698"/>
          </pc:sldLayoutMkLst>
        </pc:sldLayoutChg>
      </pc:sldMasterChg>
      <pc:sldMasterChg chg="add del addSldLayout delSldLayout modSldLayout">
        <pc:chgData name="Eirik Mykel Navarro Enriquez" userId="S::dvj3584@autuni.ac.nz::4bba6c09-a29c-42f1-9b3a-27ea3e7318f3" providerId="AD" clId="Web-{809B4E99-C80E-270C-7E8B-1844A18E05E1}" dt="2021-05-25T01:01:48.585" v="5"/>
        <pc:sldMasterMkLst>
          <pc:docMk/>
          <pc:sldMasterMk cId="2919446027" sldId="2147483699"/>
        </pc:sldMasterMkLst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877019819" sldId="2147483700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2384230908" sldId="2147483701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3281691306" sldId="2147483702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1795545947" sldId="2147483703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2530574956" sldId="2147483704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1539294405" sldId="2147483705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1510801634" sldId="2147483706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939639416" sldId="2147483707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361265989" sldId="2147483708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828609650" sldId="2147483709"/>
          </pc:sldLayoutMkLst>
        </pc:sldLayoutChg>
        <pc:sldLayoutChg chg="add del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2919446027" sldId="2147483699"/>
            <pc:sldLayoutMk cId="3218446609" sldId="2147483710"/>
          </pc:sldLayoutMkLst>
        </pc:sldLayoutChg>
      </pc:sldMasterChg>
      <pc:sldMasterChg chg="add addSldLayout modSldLayout">
        <pc:chgData name="Eirik Mykel Navarro Enriquez" userId="S::dvj3584@autuni.ac.nz::4bba6c09-a29c-42f1-9b3a-27ea3e7318f3" providerId="AD" clId="Web-{809B4E99-C80E-270C-7E8B-1844A18E05E1}" dt="2021-05-25T01:01:48.585" v="5"/>
        <pc:sldMasterMkLst>
          <pc:docMk/>
          <pc:sldMasterMk cId="3477257309" sldId="2147483711"/>
        </pc:sldMasterMkLst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3285152102" sldId="2147483712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453574693" sldId="2147483713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1535773506" sldId="2147483714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480584289" sldId="2147483715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3955885450" sldId="2147483716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3858331380" sldId="2147483717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894217787" sldId="2147483718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3907087772" sldId="2147483719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80773005" sldId="2147483720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3883168073" sldId="2147483721"/>
          </pc:sldLayoutMkLst>
        </pc:sldLayoutChg>
        <pc:sldLayoutChg chg="add mod replId">
          <pc:chgData name="Eirik Mykel Navarro Enriquez" userId="S::dvj3584@autuni.ac.nz::4bba6c09-a29c-42f1-9b3a-27ea3e7318f3" providerId="AD" clId="Web-{809B4E99-C80E-270C-7E8B-1844A18E05E1}" dt="2021-05-25T01:01:48.585" v="5"/>
          <pc:sldLayoutMkLst>
            <pc:docMk/>
            <pc:sldMasterMk cId="3477257309" sldId="2147483711"/>
            <pc:sldLayoutMk cId="1187137202" sldId="2147483722"/>
          </pc:sldLayoutMkLst>
        </pc:sldLayoutChg>
      </pc:sldMasterChg>
    </pc:docChg>
  </pc:docChgLst>
  <pc:docChgLst>
    <pc:chgData name="Guest User" userId="S::urn:spo:anon#5eb650e224b9844e4a64e8c531d47663a19b8f6f8b40c51592796fdb11dac4cd::" providerId="AD" clId="Web-{A2784AC1-67F3-422F-9A61-28E9D5418A2D}"/>
    <pc:docChg chg="modSld">
      <pc:chgData name="Guest User" userId="S::urn:spo:anon#5eb650e224b9844e4a64e8c531d47663a19b8f6f8b40c51592796fdb11dac4cd::" providerId="AD" clId="Web-{A2784AC1-67F3-422F-9A61-28E9D5418A2D}" dt="2021-05-25T01:40:17.101" v="244" actId="1076"/>
      <pc:docMkLst>
        <pc:docMk/>
      </pc:docMkLst>
      <pc:sldChg chg="addSp delSp modSp">
        <pc:chgData name="Guest User" userId="S::urn:spo:anon#5eb650e224b9844e4a64e8c531d47663a19b8f6f8b40c51592796fdb11dac4cd::" providerId="AD" clId="Web-{A2784AC1-67F3-422F-9A61-28E9D5418A2D}" dt="2021-05-25T01:40:17.101" v="244" actId="1076"/>
        <pc:sldMkLst>
          <pc:docMk/>
          <pc:sldMk cId="109857222" sldId="256"/>
        </pc:sldMkLst>
        <pc:spChg chg="mod">
          <ac:chgData name="Guest User" userId="S::urn:spo:anon#5eb650e224b9844e4a64e8c531d47663a19b8f6f8b40c51592796fdb11dac4cd::" providerId="AD" clId="Web-{A2784AC1-67F3-422F-9A61-28E9D5418A2D}" dt="2021-05-25T01:23:15.139" v="185" actId="20577"/>
          <ac:spMkLst>
            <pc:docMk/>
            <pc:sldMk cId="109857222" sldId="256"/>
            <ac:spMk id="2" creationId="{00000000-0000-0000-0000-000000000000}"/>
          </ac:spMkLst>
        </pc:spChg>
        <pc:spChg chg="add mod">
          <ac:chgData name="Guest User" userId="S::urn:spo:anon#5eb650e224b9844e4a64e8c531d47663a19b8f6f8b40c51592796fdb11dac4cd::" providerId="AD" clId="Web-{A2784AC1-67F3-422F-9A61-28E9D5418A2D}" dt="2021-05-25T01:28:41.334" v="201" actId="1076"/>
          <ac:spMkLst>
            <pc:docMk/>
            <pc:sldMk cId="109857222" sldId="256"/>
            <ac:spMk id="3" creationId="{1E6E5E37-4558-4CD2-9D33-5DE535C9300C}"/>
          </ac:spMkLst>
        </pc:spChg>
        <pc:spChg chg="mod">
          <ac:chgData name="Guest User" userId="S::urn:spo:anon#5eb650e224b9844e4a64e8c531d47663a19b8f6f8b40c51592796fdb11dac4cd::" providerId="AD" clId="Web-{A2784AC1-67F3-422F-9A61-28E9D5418A2D}" dt="2021-05-25T01:19:40.103" v="163" actId="1076"/>
          <ac:spMkLst>
            <pc:docMk/>
            <pc:sldMk cId="109857222" sldId="256"/>
            <ac:spMk id="4" creationId="{65AC74D8-A3B3-4326-9452-3648974B5A49}"/>
          </ac:spMkLst>
        </pc:spChg>
        <pc:spChg chg="mod">
          <ac:chgData name="Guest User" userId="S::urn:spo:anon#5eb650e224b9844e4a64e8c531d47663a19b8f6f8b40c51592796fdb11dac4cd::" providerId="AD" clId="Web-{A2784AC1-67F3-422F-9A61-28E9D5418A2D}" dt="2021-05-25T01:19:44.087" v="164" actId="1076"/>
          <ac:spMkLst>
            <pc:docMk/>
            <pc:sldMk cId="109857222" sldId="256"/>
            <ac:spMk id="5" creationId="{D2BFF7BA-AA30-46CD-9DA1-BB734F5CFE00}"/>
          </ac:spMkLst>
        </pc:spChg>
        <pc:spChg chg="mod">
          <ac:chgData name="Guest User" userId="S::urn:spo:anon#5eb650e224b9844e4a64e8c531d47663a19b8f6f8b40c51592796fdb11dac4cd::" providerId="AD" clId="Web-{A2784AC1-67F3-422F-9A61-28E9D5418A2D}" dt="2021-05-25T01:28:01.115" v="196" actId="1076"/>
          <ac:spMkLst>
            <pc:docMk/>
            <pc:sldMk cId="109857222" sldId="256"/>
            <ac:spMk id="6" creationId="{D23E99A8-3A4A-4423-847D-30501CABD3FA}"/>
          </ac:spMkLst>
        </pc:spChg>
        <pc:spChg chg="add mod">
          <ac:chgData name="Guest User" userId="S::urn:spo:anon#5eb650e224b9844e4a64e8c531d47663a19b8f6f8b40c51592796fdb11dac4cd::" providerId="AD" clId="Web-{A2784AC1-67F3-422F-9A61-28E9D5418A2D}" dt="2021-05-25T01:16:43.317" v="116" actId="20577"/>
          <ac:spMkLst>
            <pc:docMk/>
            <pc:sldMk cId="109857222" sldId="256"/>
            <ac:spMk id="7" creationId="{68ACD7A7-7395-40F4-9007-9609DBD158A4}"/>
          </ac:spMkLst>
        </pc:spChg>
        <pc:spChg chg="add mod">
          <ac:chgData name="Guest User" userId="S::urn:spo:anon#5eb650e224b9844e4a64e8c531d47663a19b8f6f8b40c51592796fdb11dac4cd::" providerId="AD" clId="Web-{A2784AC1-67F3-422F-9A61-28E9D5418A2D}" dt="2021-05-25T01:18:30.148" v="120" actId="1076"/>
          <ac:spMkLst>
            <pc:docMk/>
            <pc:sldMk cId="109857222" sldId="256"/>
            <ac:spMk id="8" creationId="{4CE1ACF4-31DF-43BF-A1A2-118B93B87C67}"/>
          </ac:spMkLst>
        </pc:spChg>
        <pc:spChg chg="add mod">
          <ac:chgData name="Guest User" userId="S::urn:spo:anon#5eb650e224b9844e4a64e8c531d47663a19b8f6f8b40c51592796fdb11dac4cd::" providerId="AD" clId="Web-{A2784AC1-67F3-422F-9A61-28E9D5418A2D}" dt="2021-05-25T01:28:08.912" v="198" actId="1076"/>
          <ac:spMkLst>
            <pc:docMk/>
            <pc:sldMk cId="109857222" sldId="256"/>
            <ac:spMk id="9" creationId="{2833B025-DA39-4E2F-A731-2A4D98D29881}"/>
          </ac:spMkLst>
        </pc:spChg>
        <pc:spChg chg="add mod">
          <ac:chgData name="Guest User" userId="S::urn:spo:anon#5eb650e224b9844e4a64e8c531d47663a19b8f6f8b40c51592796fdb11dac4cd::" providerId="AD" clId="Web-{A2784AC1-67F3-422F-9A61-28E9D5418A2D}" dt="2021-05-25T01:34:23.655" v="215" actId="14100"/>
          <ac:spMkLst>
            <pc:docMk/>
            <pc:sldMk cId="109857222" sldId="256"/>
            <ac:spMk id="10" creationId="{AE088656-57B9-4A6D-83AC-9C7B415CD369}"/>
          </ac:spMkLst>
        </pc:spChg>
        <pc:spChg chg="add del">
          <ac:chgData name="Guest User" userId="S::urn:spo:anon#5eb650e224b9844e4a64e8c531d47663a19b8f6f8b40c51592796fdb11dac4cd::" providerId="AD" clId="Web-{A2784AC1-67F3-422F-9A61-28E9D5418A2D}" dt="2021-05-25T01:35:11.937" v="223"/>
          <ac:spMkLst>
            <pc:docMk/>
            <pc:sldMk cId="109857222" sldId="256"/>
            <ac:spMk id="13" creationId="{92991CBF-AC52-4B09-80A5-A21E88665502}"/>
          </ac:spMkLst>
        </pc:spChg>
        <pc:picChg chg="del mod">
          <ac:chgData name="Guest User" userId="S::urn:spo:anon#5eb650e224b9844e4a64e8c531d47663a19b8f6f8b40c51592796fdb11dac4cd::" providerId="AD" clId="Web-{A2784AC1-67F3-422F-9A61-28E9D5418A2D}" dt="2021-05-25T01:33:51.248" v="212"/>
          <ac:picMkLst>
            <pc:docMk/>
            <pc:sldMk cId="109857222" sldId="256"/>
            <ac:picMk id="11" creationId="{BA5158C3-0C42-4659-86AA-460CA3710327}"/>
          </ac:picMkLst>
        </pc:picChg>
        <pc:picChg chg="add mod">
          <ac:chgData name="Guest User" userId="S::urn:spo:anon#5eb650e224b9844e4a64e8c531d47663a19b8f6f8b40c51592796fdb11dac4cd::" providerId="AD" clId="Web-{A2784AC1-67F3-422F-9A61-28E9D5418A2D}" dt="2021-05-25T01:40:17.101" v="244" actId="1076"/>
          <ac:picMkLst>
            <pc:docMk/>
            <pc:sldMk cId="109857222" sldId="256"/>
            <ac:picMk id="11" creationId="{E48C2DBE-DC97-4D05-948D-92B7FFC6C18B}"/>
          </ac:picMkLst>
        </pc:picChg>
        <pc:picChg chg="add del mod ord">
          <ac:chgData name="Guest User" userId="S::urn:spo:anon#5eb650e224b9844e4a64e8c531d47663a19b8f6f8b40c51592796fdb11dac4cd::" providerId="AD" clId="Web-{A2784AC1-67F3-422F-9A61-28E9D5418A2D}" dt="2021-05-25T01:36:44.908" v="226" actId="1076"/>
          <ac:picMkLst>
            <pc:docMk/>
            <pc:sldMk cId="109857222" sldId="256"/>
            <ac:picMk id="12" creationId="{3D0BC5E6-47DA-47A4-BFB9-E5150B2FD24E}"/>
          </ac:picMkLst>
        </pc:picChg>
      </pc:sldChg>
      <pc:sldChg chg="addSp delSp modSp">
        <pc:chgData name="Guest User" userId="S::urn:spo:anon#5eb650e224b9844e4a64e8c531d47663a19b8f6f8b40c51592796fdb11dac4cd::" providerId="AD" clId="Web-{A2784AC1-67F3-422F-9A61-28E9D5418A2D}" dt="2021-05-25T01:38:29.850" v="230"/>
        <pc:sldMkLst>
          <pc:docMk/>
          <pc:sldMk cId="2750346275" sldId="258"/>
        </pc:sldMkLst>
        <pc:spChg chg="mod">
          <ac:chgData name="Guest User" userId="S::urn:spo:anon#5eb650e224b9844e4a64e8c531d47663a19b8f6f8b40c51592796fdb11dac4cd::" providerId="AD" clId="Web-{A2784AC1-67F3-422F-9A61-28E9D5418A2D}" dt="2021-05-25T01:21:03.651" v="174" actId="1076"/>
          <ac:spMkLst>
            <pc:docMk/>
            <pc:sldMk cId="2750346275" sldId="258"/>
            <ac:spMk id="2" creationId="{E8E3638D-B580-4756-8876-71BC0DAC0F1C}"/>
          </ac:spMkLst>
        </pc:spChg>
        <pc:spChg chg="mod">
          <ac:chgData name="Guest User" userId="S::urn:spo:anon#5eb650e224b9844e4a64e8c531d47663a19b8f6f8b40c51592796fdb11dac4cd::" providerId="AD" clId="Web-{A2784AC1-67F3-422F-9A61-28E9D5418A2D}" dt="2021-05-25T01:21:05.761" v="175" actId="1076"/>
          <ac:spMkLst>
            <pc:docMk/>
            <pc:sldMk cId="2750346275" sldId="258"/>
            <ac:spMk id="3" creationId="{EB3D605F-ABB9-40AA-A329-573769BFC522}"/>
          </ac:spMkLst>
        </pc:spChg>
        <pc:spChg chg="add mod">
          <ac:chgData name="Guest User" userId="S::urn:spo:anon#5eb650e224b9844e4a64e8c531d47663a19b8f6f8b40c51592796fdb11dac4cd::" providerId="AD" clId="Web-{A2784AC1-67F3-422F-9A61-28E9D5418A2D}" dt="2021-05-25T01:21:08.902" v="176" actId="1076"/>
          <ac:spMkLst>
            <pc:docMk/>
            <pc:sldMk cId="2750346275" sldId="258"/>
            <ac:spMk id="4" creationId="{8F5FF585-7A86-4816-A27E-991E1C1C7301}"/>
          </ac:spMkLst>
        </pc:spChg>
        <pc:spChg chg="add mod">
          <ac:chgData name="Guest User" userId="S::urn:spo:anon#5eb650e224b9844e4a64e8c531d47663a19b8f6f8b40c51592796fdb11dac4cd::" providerId="AD" clId="Web-{A2784AC1-67F3-422F-9A61-28E9D5418A2D}" dt="2021-05-25T01:21:14.245" v="178" actId="14100"/>
          <ac:spMkLst>
            <pc:docMk/>
            <pc:sldMk cId="2750346275" sldId="258"/>
            <ac:spMk id="5" creationId="{82306040-F7BF-4750-B441-993998F151C6}"/>
          </ac:spMkLst>
        </pc:spChg>
        <pc:picChg chg="add del mod">
          <ac:chgData name="Guest User" userId="S::urn:spo:anon#5eb650e224b9844e4a64e8c531d47663a19b8f6f8b40c51592796fdb11dac4cd::" providerId="AD" clId="Web-{A2784AC1-67F3-422F-9A61-28E9D5418A2D}" dt="2021-05-25T01:38:29.850" v="230"/>
          <ac:picMkLst>
            <pc:docMk/>
            <pc:sldMk cId="2750346275" sldId="258"/>
            <ac:picMk id="6" creationId="{8AA1D08F-3AE2-41DA-A91D-A38EFECE2E74}"/>
          </ac:picMkLst>
        </pc:picChg>
      </pc:sldChg>
    </pc:docChg>
  </pc:docChgLst>
  <pc:docChgLst>
    <pc:chgData name="Junwan Koo" userId="S::hkv7529@autuni.ac.nz::1b559a9f-5284-486d-94a2-7f368be61676" providerId="AD" clId="Web-{43ECE79C-8135-3663-8D41-5871F9987531}"/>
    <pc:docChg chg="modSld">
      <pc:chgData name="Junwan Koo" userId="S::hkv7529@autuni.ac.nz::1b559a9f-5284-486d-94a2-7f368be61676" providerId="AD" clId="Web-{43ECE79C-8135-3663-8D41-5871F9987531}" dt="2021-05-27T03:18:37.199" v="5" actId="20577"/>
      <pc:docMkLst>
        <pc:docMk/>
      </pc:docMkLst>
      <pc:sldChg chg="modSp">
        <pc:chgData name="Junwan Koo" userId="S::hkv7529@autuni.ac.nz::1b559a9f-5284-486d-94a2-7f368be61676" providerId="AD" clId="Web-{43ECE79C-8135-3663-8D41-5871F9987531}" dt="2021-05-27T03:18:37.199" v="5" actId="20577"/>
        <pc:sldMkLst>
          <pc:docMk/>
          <pc:sldMk cId="109857222" sldId="256"/>
        </pc:sldMkLst>
        <pc:spChg chg="mod">
          <ac:chgData name="Junwan Koo" userId="S::hkv7529@autuni.ac.nz::1b559a9f-5284-486d-94a2-7f368be61676" providerId="AD" clId="Web-{43ECE79C-8135-3663-8D41-5871F9987531}" dt="2021-05-27T03:18:37.199" v="5" actId="20577"/>
          <ac:spMkLst>
            <pc:docMk/>
            <pc:sldMk cId="109857222" sldId="256"/>
            <ac:spMk id="10" creationId="{AE088656-57B9-4A6D-83AC-9C7B415CD369}"/>
          </ac:spMkLst>
        </pc:spChg>
      </pc:sldChg>
    </pc:docChg>
  </pc:docChgLst>
</pc:chgInfo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52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5/26/2021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168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5/26/2021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37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5/26/2021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74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773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5/26/2021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84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5/26/2021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885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5/26/2021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1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5/26/2021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17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5/26/2021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87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5/26/2021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30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5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47/sj.421.0107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l.acm.org/doi/abs/10.1145/2345396.2345474" TargetMode="External"/><Relationship Id="rId5" Type="http://schemas.openxmlformats.org/officeDocument/2006/relationships/hyperlink" Target="https://www.sciencedirect.com/science/article/pii/S0022000014000178" TargetMode="External"/><Relationship Id="rId4" Type="http://schemas.openxmlformats.org/officeDocument/2006/relationships/hyperlink" Target="https://www.cisco.com/c/en/us/products/security/common-cyberattack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2">
            <a:extLst>
              <a:ext uri="{FF2B5EF4-FFF2-40B4-BE49-F238E27FC236}">
                <a16:creationId xmlns:a16="http://schemas.microsoft.com/office/drawing/2014/main" id="{E48C2DBE-DC97-4D05-948D-92B7FFC6C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035" y="4458488"/>
            <a:ext cx="3484323" cy="16543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71736"/>
            <a:ext cx="9144000" cy="1341271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5000">
                <a:solidFill>
                  <a:schemeClr val="tx1"/>
                </a:solidFill>
                <a:cs typeface="Calibri Light"/>
              </a:rPr>
              <a:t>EFFECTS OF CYBERSECURITY  ON SOCIETY AND INDIVIDUALS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AC74D8-A3B3-4326-9452-3648974B5A49}"/>
              </a:ext>
            </a:extLst>
          </p:cNvPr>
          <p:cNvSpPr txBox="1"/>
          <p:nvPr/>
        </p:nvSpPr>
        <p:spPr>
          <a:xfrm>
            <a:off x="341848" y="2222309"/>
            <a:ext cx="407385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b="1" i="1" u="sng">
                <a:latin typeface="Calibri"/>
                <a:cs typeface="Calibri"/>
              </a:rPr>
              <a:t>What is cybersecurity?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BFF7BA-AA30-46CD-9DA1-BB734F5CFE00}"/>
              </a:ext>
            </a:extLst>
          </p:cNvPr>
          <p:cNvSpPr txBox="1"/>
          <p:nvPr/>
        </p:nvSpPr>
        <p:spPr>
          <a:xfrm>
            <a:off x="345597" y="4348628"/>
            <a:ext cx="4039735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b="1" i="1" u="sng">
                <a:latin typeface="Calibri"/>
                <a:cs typeface="Calibri"/>
              </a:rPr>
              <a:t>Why we chose this topic?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3E99A8-3A4A-4423-847D-30501CABD3FA}"/>
              </a:ext>
            </a:extLst>
          </p:cNvPr>
          <p:cNvSpPr txBox="1"/>
          <p:nvPr/>
        </p:nvSpPr>
        <p:spPr>
          <a:xfrm>
            <a:off x="4386342" y="2214228"/>
            <a:ext cx="4039735" cy="4884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b="1" i="1" u="sng">
                <a:solidFill>
                  <a:srgbClr val="000000"/>
                </a:solidFill>
                <a:latin typeface="Calibri"/>
                <a:cs typeface="Calibri"/>
              </a:rPr>
              <a:t>Types of cybersecurity?</a:t>
            </a:r>
            <a:endParaRPr lang="en-US" sz="2500" b="1" i="1" u="sng">
              <a:latin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6E5E37-4558-4CD2-9D33-5DE535C9300C}"/>
              </a:ext>
            </a:extLst>
          </p:cNvPr>
          <p:cNvSpPr txBox="1"/>
          <p:nvPr/>
        </p:nvSpPr>
        <p:spPr>
          <a:xfrm>
            <a:off x="4473880" y="2521907"/>
            <a:ext cx="2743199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Network security</a:t>
            </a:r>
            <a:endParaRPr lang="en-US">
              <a:solidFill>
                <a:schemeClr val="bg1"/>
              </a:solidFill>
              <a:cs typeface="Calibri Light" panose="020F0302020204030204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Application security</a:t>
            </a:r>
            <a:endParaRPr lang="en-US" b="1">
              <a:solidFill>
                <a:schemeClr val="bg1"/>
              </a:solidFill>
              <a:cs typeface="Calibri Light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Information security</a:t>
            </a:r>
            <a:endParaRPr lang="en-US" b="1">
              <a:solidFill>
                <a:schemeClr val="bg1"/>
              </a:solidFill>
              <a:cs typeface="Calibri Light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Operational security</a:t>
            </a:r>
            <a:endParaRPr lang="en-US" b="1">
              <a:solidFill>
                <a:schemeClr val="bg1"/>
              </a:solidFill>
              <a:cs typeface="Calibri Light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cs typeface="Calibri Light"/>
              </a:rPr>
              <a:t>Cloud security</a:t>
            </a:r>
          </a:p>
          <a:p>
            <a:endParaRPr lang="en-US" b="1">
              <a:cs typeface="Calibri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ACD7A7-7395-40F4-9007-9609DBD158A4}"/>
              </a:ext>
            </a:extLst>
          </p:cNvPr>
          <p:cNvSpPr txBox="1"/>
          <p:nvPr/>
        </p:nvSpPr>
        <p:spPr>
          <a:xfrm>
            <a:off x="643003" y="2699358"/>
            <a:ext cx="274319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NZ" b="1">
                <a:solidFill>
                  <a:srgbClr val="FFFFFF"/>
                </a:solidFill>
                <a:latin typeface="Calibri Light"/>
                <a:cs typeface="Calibri Light"/>
              </a:rPr>
              <a:t>Cybersecurity is the process of protecting networks, computers, and data from unauthorized access or cyberattacks.</a:t>
            </a:r>
            <a:r>
              <a:rPr lang="en-NZ" b="1">
                <a:latin typeface="Calibri Light"/>
                <a:ea typeface="Gill Sans MT"/>
                <a:cs typeface="Gill Sans MT"/>
              </a:rPr>
              <a:t>​</a:t>
            </a:r>
            <a:endParaRPr lang="en-US" b="1">
              <a:latin typeface="Calibri Light"/>
              <a:cs typeface="Calibri Light" panose="020F03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E1ACF4-31DF-43BF-A1A2-118B93B87C67}"/>
              </a:ext>
            </a:extLst>
          </p:cNvPr>
          <p:cNvSpPr txBox="1"/>
          <p:nvPr/>
        </p:nvSpPr>
        <p:spPr>
          <a:xfrm>
            <a:off x="597988" y="4815083"/>
            <a:ext cx="274319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NZ" b="1">
                <a:solidFill>
                  <a:schemeClr val="bg1"/>
                </a:solidFill>
                <a:ea typeface="+mn-lt"/>
                <a:cs typeface="+mn-lt"/>
              </a:rPr>
              <a:t>We chose to research on this topic as cybersecurity is very important in today’s world.</a:t>
            </a:r>
            <a:endParaRPr lang="en-US" b="1">
              <a:solidFill>
                <a:schemeClr val="bg1"/>
              </a:solidFill>
              <a:ea typeface="+mn-lt"/>
              <a:cs typeface="+mn-lt"/>
            </a:endParaRPr>
          </a:p>
          <a:p>
            <a:pPr algn="l"/>
            <a:endParaRPr lang="en-US">
              <a:cs typeface="Calibri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33B025-DA39-4E2F-A731-2A4D98D29881}"/>
              </a:ext>
            </a:extLst>
          </p:cNvPr>
          <p:cNvSpPr txBox="1"/>
          <p:nvPr/>
        </p:nvSpPr>
        <p:spPr>
          <a:xfrm>
            <a:off x="7920094" y="2222308"/>
            <a:ext cx="4658403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b="1" i="1" u="sng">
                <a:latin typeface="Calibri"/>
                <a:cs typeface="Calibri"/>
              </a:rPr>
              <a:t>Opportunities of cybersecurity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088656-57B9-4A6D-83AC-9C7B415CD369}"/>
              </a:ext>
            </a:extLst>
          </p:cNvPr>
          <p:cNvSpPr txBox="1"/>
          <p:nvPr/>
        </p:nvSpPr>
        <p:spPr>
          <a:xfrm>
            <a:off x="8108681" y="2701138"/>
            <a:ext cx="392866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cs typeface="Calibri Light"/>
              </a:rPr>
              <a:t>Data Security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cs typeface="Calibri Light"/>
              </a:rPr>
              <a:t>Efficiency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positive reputation</a:t>
            </a:r>
            <a:endParaRPr lang="en-US" b="1">
              <a:solidFill>
                <a:schemeClr val="bg1"/>
              </a:solidFill>
              <a:cs typeface="Calibri Light"/>
            </a:endParaRPr>
          </a:p>
          <a:p>
            <a:pPr marL="285750" indent="-285750">
              <a:buFont typeface="Arial"/>
              <a:buChar char="•"/>
            </a:pPr>
            <a:endParaRPr lang="en-US" b="1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3FEC058B-8899-476E-9A6F-506E3244E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7900" y="-1134"/>
            <a:ext cx="6146222" cy="6860269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77E10755-A325-40A0-AEF5-35846A0A49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0589" b="6359"/>
          <a:stretch/>
        </p:blipFill>
        <p:spPr>
          <a:xfrm>
            <a:off x="20" y="10"/>
            <a:ext cx="609598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FA3AA0-A164-4AA1-8106-EBDDEFA6A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542" y="283056"/>
            <a:ext cx="10772775" cy="1658198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cs typeface="Calibri Light"/>
              </a:rPr>
              <a:t>     Risks and Choices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744B0-8FCB-49F9-82F4-4F91412EF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5419725" cy="3766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b="1" i="1" u="sng">
                <a:solidFill>
                  <a:schemeClr val="tx1"/>
                </a:solidFill>
                <a:cs typeface="Calibri Light"/>
              </a:rPr>
              <a:t>Risks:</a:t>
            </a:r>
            <a:endParaRPr lang="en-US">
              <a:solidFill>
                <a:schemeClr val="tx1"/>
              </a:solidFill>
            </a:endParaRPr>
          </a:p>
          <a:p>
            <a:pPr marL="342900" indent="-342900" algn="ctr">
              <a:buChar char="•"/>
            </a:pPr>
            <a:r>
              <a:rPr lang="en-US">
                <a:solidFill>
                  <a:schemeClr val="tx1"/>
                </a:solidFill>
                <a:cs typeface="Calibri Light"/>
              </a:rPr>
              <a:t>DDoS Attack</a:t>
            </a:r>
          </a:p>
          <a:p>
            <a:pPr marL="342900" indent="-342900" algn="ctr">
              <a:buChar char="•"/>
            </a:pPr>
            <a:r>
              <a:rPr lang="en-US">
                <a:solidFill>
                  <a:schemeClr val="tx1"/>
                </a:solidFill>
                <a:cs typeface="Calibri Light"/>
              </a:rPr>
              <a:t>Phishing</a:t>
            </a:r>
          </a:p>
          <a:p>
            <a:pPr marL="342900" indent="-342900" algn="ctr">
              <a:buChar char="•"/>
            </a:pPr>
            <a:r>
              <a:rPr lang="en-US">
                <a:solidFill>
                  <a:schemeClr val="tx1"/>
                </a:solidFill>
                <a:cs typeface="Calibri Light"/>
              </a:rPr>
              <a:t>Malware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EA9F9B7-8491-405E-A812-571813DA49CC}"/>
              </a:ext>
            </a:extLst>
          </p:cNvPr>
          <p:cNvSpPr txBox="1">
            <a:spLocks/>
          </p:cNvSpPr>
          <p:nvPr/>
        </p:nvSpPr>
        <p:spPr>
          <a:xfrm>
            <a:off x="6056892" y="2011680"/>
            <a:ext cx="5434102" cy="37661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91440" indent="-91440" algn="ctr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b="1" i="1" u="sng">
                <a:cs typeface="Calibri Light"/>
              </a:defRPr>
            </a:lvl1pPr>
            <a:lvl2pPr marL="347472" indent="-342900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548640" indent="-548640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822960" indent="-822960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097280" indent="-1097280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marL="1200000" indent="-228600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marL="1400000" indent="-228600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marL="1600000" indent="-228600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marL="1800000" indent="-228600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r>
              <a:rPr lang="en-US"/>
              <a:t>Choices:</a:t>
            </a:r>
            <a:endParaRPr lang="en-US" altLang="zh-CN">
              <a:solidFill>
                <a:schemeClr val="tx1"/>
              </a:solidFill>
            </a:endParaRPr>
          </a:p>
          <a:p>
            <a:pPr marL="342900" indent="-342900" algn="ctr">
              <a:buChar char="•"/>
            </a:pPr>
            <a:r>
              <a:rPr lang="en-AU" altLang="zh-CN" b="0" i="0" u="none" strike="noStrike">
                <a:effectLst/>
              </a:rPr>
              <a:t>Software development security</a:t>
            </a:r>
            <a:endParaRPr lang="en-US" altLang="zh-CN" b="0" i="0" u="none" strike="noStrike">
              <a:effectLst/>
            </a:endParaRPr>
          </a:p>
          <a:p>
            <a:pPr marL="342900" indent="-342900" algn="ctr">
              <a:buChar char="•"/>
            </a:pPr>
            <a:r>
              <a:rPr lang="en-US" altLang="zh-CN" b="0" i="0" u="none">
                <a:cs typeface="Calibri Light"/>
              </a:rPr>
              <a:t>network security</a:t>
            </a:r>
          </a:p>
          <a:p>
            <a:pPr marL="342900" indent="-342900" algn="ctr">
              <a:buChar char="•"/>
            </a:pPr>
            <a:r>
              <a:rPr lang="en-US" altLang="zh-CN" b="0" i="0" u="none">
                <a:solidFill>
                  <a:schemeClr val="tx1"/>
                </a:solidFill>
                <a:cs typeface="Calibri Light"/>
              </a:rPr>
              <a:t>data security</a:t>
            </a:r>
          </a:p>
          <a:p>
            <a:pPr marL="342900" indent="-342900" algn="ctr">
              <a:buChar char="•"/>
            </a:pPr>
            <a:endParaRPr lang="en-US" altLang="zh-CN">
              <a:solidFill>
                <a:schemeClr val="tx1"/>
              </a:solidFill>
              <a:cs typeface="Calibri Light"/>
            </a:endParaRP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618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3638D-B580-4756-8876-71BC0DAC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16026"/>
            <a:ext cx="10772775" cy="562171"/>
          </a:xfrm>
        </p:spPr>
        <p:txBody>
          <a:bodyPr>
            <a:normAutofit/>
          </a:bodyPr>
          <a:lstStyle/>
          <a:p>
            <a:r>
              <a:rPr lang="en-US" sz="2500">
                <a:cs typeface="Calibri Light"/>
              </a:rPr>
              <a:t>Team Roles: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D605F-ABB9-40AA-A329-573769BFC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574" y="941470"/>
            <a:ext cx="10590438" cy="2378257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000"/>
              </a:spcBef>
            </a:pPr>
            <a:r>
              <a:rPr lang="en-NZ" sz="1600" b="1" err="1">
                <a:solidFill>
                  <a:srgbClr val="0070C0"/>
                </a:solidFill>
                <a:ea typeface="+mn-lt"/>
                <a:cs typeface="+mn-lt"/>
              </a:rPr>
              <a:t>Ziyuan</a:t>
            </a:r>
            <a:r>
              <a:rPr lang="en-NZ" sz="1600" b="1">
                <a:solidFill>
                  <a:srgbClr val="0070C0"/>
                </a:solidFill>
                <a:ea typeface="+mn-lt"/>
                <a:cs typeface="+mn-lt"/>
              </a:rPr>
              <a:t> Zhao - </a:t>
            </a:r>
            <a:r>
              <a:rPr lang="en-NZ" sz="1600" i="1">
                <a:solidFill>
                  <a:srgbClr val="0070C0"/>
                </a:solidFill>
                <a:ea typeface="+mn-lt"/>
                <a:cs typeface="+mn-lt"/>
              </a:rPr>
              <a:t>Website Developer, Researcher</a:t>
            </a:r>
            <a:endParaRPr lang="en-US" sz="160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000"/>
              </a:spcBef>
            </a:pPr>
            <a:r>
              <a:rPr lang="en-NZ" sz="1600">
                <a:ea typeface="+mn-lt"/>
                <a:cs typeface="+mn-lt"/>
              </a:rPr>
              <a:t>As our website developer, Max will be creating a website which will display the research that we conducted.</a:t>
            </a:r>
            <a:endParaRPr lang="en-US" sz="160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000"/>
              </a:spcBef>
            </a:pPr>
            <a:r>
              <a:rPr lang="en-NZ" sz="1600" b="1" err="1">
                <a:solidFill>
                  <a:srgbClr val="0070C0"/>
                </a:solidFill>
                <a:ea typeface="+mn-lt"/>
                <a:cs typeface="+mn-lt"/>
              </a:rPr>
              <a:t>Junwan</a:t>
            </a:r>
            <a:r>
              <a:rPr lang="en-NZ" sz="1600" b="1">
                <a:solidFill>
                  <a:srgbClr val="0070C0"/>
                </a:solidFill>
                <a:ea typeface="+mn-lt"/>
                <a:cs typeface="+mn-lt"/>
              </a:rPr>
              <a:t> Koo - </a:t>
            </a:r>
            <a:r>
              <a:rPr lang="en-NZ" sz="1600" i="1">
                <a:solidFill>
                  <a:srgbClr val="0070C0"/>
                </a:solidFill>
                <a:ea typeface="+mn-lt"/>
                <a:cs typeface="+mn-lt"/>
              </a:rPr>
              <a:t>Editor, Researcher</a:t>
            </a:r>
            <a:endParaRPr lang="en-US" sz="160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000"/>
              </a:spcBef>
            </a:pPr>
            <a:r>
              <a:rPr lang="en-NZ" sz="1600">
                <a:ea typeface="+mn-lt"/>
                <a:cs typeface="+mn-lt"/>
              </a:rPr>
              <a:t>Jayden’s role is the editor, his job is to get raw information and make it presentable.</a:t>
            </a:r>
            <a:endParaRPr lang="en-US" sz="160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000"/>
              </a:spcBef>
            </a:pPr>
            <a:r>
              <a:rPr lang="en-NZ" sz="1600" b="1">
                <a:solidFill>
                  <a:srgbClr val="0070C0"/>
                </a:solidFill>
                <a:ea typeface="+mn-lt"/>
                <a:cs typeface="+mn-lt"/>
              </a:rPr>
              <a:t>Eirik Mykel Navarro Enriquez -</a:t>
            </a:r>
            <a:r>
              <a:rPr lang="en-NZ" sz="1600" i="1">
                <a:solidFill>
                  <a:srgbClr val="0070C0"/>
                </a:solidFill>
                <a:ea typeface="+mn-lt"/>
                <a:cs typeface="+mn-lt"/>
              </a:rPr>
              <a:t> Project Manager, Researcher</a:t>
            </a:r>
            <a:endParaRPr lang="en-US" sz="160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000"/>
              </a:spcBef>
            </a:pPr>
            <a:r>
              <a:rPr lang="en-NZ" sz="1600">
                <a:solidFill>
                  <a:schemeClr val="tx1"/>
                </a:solidFill>
                <a:ea typeface="+mn-lt"/>
                <a:cs typeface="+mn-lt"/>
              </a:rPr>
              <a:t>Eirik will be creating ideas and plan what the group researches on. </a:t>
            </a:r>
            <a:endParaRPr lang="en-US" sz="1600">
              <a:solidFill>
                <a:schemeClr val="tx1"/>
              </a:solidFill>
              <a:ea typeface="+mn-lt"/>
              <a:cs typeface="+mn-lt"/>
            </a:endParaRPr>
          </a:p>
          <a:p>
            <a:endParaRPr lang="en-US" sz="1600"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5FF585-7A86-4816-A27E-991E1C1C7301}"/>
              </a:ext>
            </a:extLst>
          </p:cNvPr>
          <p:cNvSpPr txBox="1"/>
          <p:nvPr/>
        </p:nvSpPr>
        <p:spPr>
          <a:xfrm>
            <a:off x="653441" y="3189962"/>
            <a:ext cx="2743200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>
                <a:solidFill>
                  <a:srgbClr val="50B4C8"/>
                </a:solidFill>
              </a:rPr>
              <a:t>References:</a:t>
            </a:r>
            <a:endParaRPr lang="en-US" sz="2500">
              <a:cs typeface="Calibri Light"/>
            </a:endParaRP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3BA01B88-403E-432A-8186-D1C97177B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2945" y="1018183"/>
            <a:ext cx="3886200" cy="58434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93D0ABA-2B7A-5E4F-8076-88C0A5E198FB}"/>
              </a:ext>
            </a:extLst>
          </p:cNvPr>
          <p:cNvSpPr txBox="1"/>
          <p:nvPr/>
        </p:nvSpPr>
        <p:spPr>
          <a:xfrm>
            <a:off x="739574" y="3845171"/>
            <a:ext cx="8636427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1" indent="-457200"/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Chess, D. M., Palmer, C. C., &amp; White, S. R. (2003). Security in an autonomic computing environment. </a:t>
            </a:r>
            <a:r>
              <a:rPr lang="en-AU" altLang="zh-CN" sz="1500" i="1">
                <a:solidFill>
                  <a:srgbClr val="000000"/>
                </a:solidFill>
                <a:latin typeface="Calibri"/>
                <a:ea typeface="宋体"/>
                <a:cs typeface="Calibri"/>
              </a:rPr>
              <a:t>IBM Systems</a:t>
            </a:r>
            <a:r>
              <a:rPr lang="en-AU" altLang="zh-CN" sz="1500" b="0" i="1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 Journal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, </a:t>
            </a:r>
            <a:r>
              <a:rPr lang="en-AU" altLang="zh-CN" sz="1500" b="0" i="1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42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(1), 107-118. 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inherit"/>
                <a:ea typeface="宋体"/>
                <a:hlinkClick r:id="rId3"/>
              </a:rPr>
              <a:t>https://doi.org/10.1147/sj.421.0107</a:t>
            </a:r>
            <a:endParaRPr lang="en-AU" altLang="zh-CN" sz="15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lvl="1" indent="-457200"/>
            <a:r>
              <a:rPr lang="en-AU" altLang="zh-CN" sz="1500" b="0" i="1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Cyber attack - What are common cyberthreats?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 (n.d.).</a:t>
            </a:r>
            <a:r>
              <a:rPr lang="en-AU" altLang="zh-CN" sz="1500">
                <a:solidFill>
                  <a:srgbClr val="000000"/>
                </a:solidFill>
                <a:latin typeface="Calibri"/>
                <a:ea typeface="宋体"/>
                <a:cs typeface="Calibri"/>
              </a:rPr>
              <a:t> 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Cisco. 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inherit"/>
                <a:ea typeface="宋体"/>
                <a:hlinkClick r:id="rId4"/>
              </a:rPr>
              <a:t>https://www.cisco.com/c/en/us/products/security/common-cyberattacks.html</a:t>
            </a:r>
            <a:endParaRPr lang="en-AU" altLang="zh-CN" sz="1500">
              <a:solidFill>
                <a:srgbClr val="000000"/>
              </a:solidFill>
              <a:latin typeface="Calibri" panose="020F0502020204030204" pitchFamily="34" charset="0"/>
              <a:ea typeface="宋体"/>
              <a:cs typeface="Calibri" panose="020F0502020204030204" pitchFamily="34" charset="0"/>
            </a:endParaRPr>
          </a:p>
          <a:p>
            <a:pPr lvl="1" indent="-457200"/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Jang-Jaccard, J., &amp; Nepal, S. (2014). A survey of emerging threats in cybersecurity. </a:t>
            </a:r>
            <a:r>
              <a:rPr lang="en-AU" altLang="zh-CN" sz="1500" b="0" i="1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Journal of Computer and System Sciences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, </a:t>
            </a:r>
            <a:r>
              <a:rPr lang="en-AU" altLang="zh-CN" sz="1500" b="0" i="1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80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(5), 973-993. 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inherit"/>
                <a:ea typeface="宋体"/>
                <a:hlinkClick r:id="rId5"/>
              </a:rPr>
              <a:t>https://www.sciencedirect.com/science/article/pii/S0022000014000178</a:t>
            </a:r>
            <a:endParaRPr lang="en-AU" altLang="zh-CN" sz="15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  <a:ea typeface="宋体"/>
              <a:cs typeface="Calibri" panose="020F0502020204030204" pitchFamily="34" charset="0"/>
            </a:endParaRPr>
          </a:p>
          <a:p>
            <a:pPr indent="-457200"/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Singer, P. W., &amp; Friedman, A. (2014). </a:t>
            </a:r>
            <a:r>
              <a:rPr lang="en-AU" altLang="zh-CN" sz="1500" b="0" i="1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Cybersecurity: What everyone needs to know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Oxford University Press. </a:t>
            </a:r>
            <a:endParaRPr lang="en-AU" altLang="zh-CN" sz="15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indent="-457200"/>
            <a:r>
              <a:rPr lang="en-AU" altLang="zh-CN" sz="1500" b="0" i="1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State-of-the-art cloud computing security taxonomies | Proceedings of the International Conference on advances in computing, communications and informatics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Calibri"/>
                <a:ea typeface="宋体"/>
                <a:cs typeface="Calibri"/>
              </a:rPr>
              <a:t>. (2012, August 3). ACM Digital Library. </a:t>
            </a:r>
            <a:r>
              <a:rPr lang="en-AU" altLang="zh-CN" sz="1500" b="0" i="0" u="none" strike="noStrike">
                <a:solidFill>
                  <a:srgbClr val="000000"/>
                </a:solidFill>
                <a:effectLst/>
                <a:latin typeface="inherit"/>
                <a:ea typeface="宋体"/>
                <a:hlinkClick r:id="rId6"/>
              </a:rPr>
              <a:t>https://dl.acm.org/doi/abs/10.1145/2345396.2345474</a:t>
            </a:r>
            <a:endParaRPr lang="en-AU" altLang="zh-CN" sz="1500" b="0" i="0" u="none" strike="noStrike">
              <a:solidFill>
                <a:srgbClr val="000000"/>
              </a:solidFill>
              <a:effectLst/>
              <a:latin typeface="Calibri" panose="020F0502020204030204" pitchFamily="34" charset="0"/>
              <a:ea typeface="宋体"/>
              <a:cs typeface="Calibri" panose="020F0502020204030204" pitchFamily="34" charset="0"/>
            </a:endParaRPr>
          </a:p>
          <a:p>
            <a:pPr rtl="0"/>
            <a:endParaRPr lang="zh-CN" altLang="en-US" sz="1500">
              <a:ea typeface="宋体"/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50346275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642D08F8855D84AA3323B5B6131C1C5" ma:contentTypeVersion="9" ma:contentTypeDescription="새 문서를 만듭니다." ma:contentTypeScope="" ma:versionID="2d7dae5c0328b4bb760fda7638e5c8dc">
  <xsd:schema xmlns:xsd="http://www.w3.org/2001/XMLSchema" xmlns:xs="http://www.w3.org/2001/XMLSchema" xmlns:p="http://schemas.microsoft.com/office/2006/metadata/properties" xmlns:ns2="58bfcc0d-cf15-4f27-8771-949d83224519" xmlns:ns3="815a0b71-1682-433a-a6aa-d78e4150d019" targetNamespace="http://schemas.microsoft.com/office/2006/metadata/properties" ma:root="true" ma:fieldsID="487db6af58eb17e5c6694a5c3e1bff7e" ns2:_="" ns3:_="">
    <xsd:import namespace="58bfcc0d-cf15-4f27-8771-949d83224519"/>
    <xsd:import namespace="815a0b71-1682-433a-a6aa-d78e4150d01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bfcc0d-cf15-4f27-8771-949d83224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5a0b71-1682-433a-a6aa-d78e4150d01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9B6329-DBF1-4A1E-93B7-0F06E8F6F4CD}"/>
</file>

<file path=customXml/itemProps2.xml><?xml version="1.0" encoding="utf-8"?>
<ds:datastoreItem xmlns:ds="http://schemas.openxmlformats.org/officeDocument/2006/customXml" ds:itemID="{96F6D703-4214-44BA-9EB1-7765D29A41BA}"/>
</file>

<file path=customXml/itemProps3.xml><?xml version="1.0" encoding="utf-8"?>
<ds:datastoreItem xmlns:ds="http://schemas.openxmlformats.org/officeDocument/2006/customXml" ds:itemID="{1CB89328-514F-42A5-BB42-A9463C825F45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Metropolitan</vt:lpstr>
      <vt:lpstr>EFFECTS OF CYBERSECURITY  ON SOCIETY AND INDIVIDUALS</vt:lpstr>
      <vt:lpstr>     Risks and Choices</vt:lpstr>
      <vt:lpstr>Team Roles: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2021-05-25T00:53:13Z</dcterms:created>
  <dcterms:modified xsi:type="dcterms:W3CDTF">2021-05-27T03:27:20Z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0x0101001642D08F8855D84AA3323B5B6131C1C5</vt:lpwstr>
  </property>
</Properties>
</file>

<file path=docProps/thumbnail.jpeg>
</file>